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b721ffb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b721ffb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b721ffb5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b721ffb5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b721ffb5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0b721ffb5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b721ffb5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b721ffb5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b721ffb5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b721ffb5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0b721ffb51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0b721ffb5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b721ffb51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0b721ffb5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a:t>Plesso tp  G.Garibaldi</a:t>
            </a:r>
            <a:endParaRPr/>
          </a:p>
          <a:p>
            <a:pPr marL="0" lvl="0" indent="0" algn="ctr" rtl="0">
              <a:spcBef>
                <a:spcPts val="0"/>
              </a:spcBef>
              <a:spcAft>
                <a:spcPts val="0"/>
              </a:spcAft>
              <a:buNone/>
            </a:pPr>
            <a:r>
              <a:rPr lang="it"/>
              <a:t>via Caduti di Nassiryia 200</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398000" y="2724825"/>
            <a:ext cx="8368399" cy="1954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85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solidFill>
                  <a:srgbClr val="FF0000"/>
                </a:solidFill>
              </a:rPr>
              <a:t>Entrata ed uscita delle classi:</a:t>
            </a:r>
            <a:endParaRPr>
              <a:solidFill>
                <a:srgbClr val="FF0000"/>
              </a:solidFill>
            </a:endParaRPr>
          </a:p>
          <a:p>
            <a:pPr marL="0" lvl="0" indent="0" algn="l" rtl="0">
              <a:spcBef>
                <a:spcPts val="0"/>
              </a:spcBef>
              <a:spcAft>
                <a:spcPts val="0"/>
              </a:spcAft>
              <a:buNone/>
            </a:pPr>
            <a:r>
              <a:rPr lang="it"/>
              <a:t>Saranno utilizzati tre cancelli </a:t>
            </a:r>
            <a:endParaRPr/>
          </a:p>
          <a:p>
            <a:pPr marL="0" lvl="0" indent="0" algn="l" rtl="0">
              <a:spcBef>
                <a:spcPts val="0"/>
              </a:spcBef>
              <a:spcAft>
                <a:spcPts val="0"/>
              </a:spcAft>
              <a:buNone/>
            </a:pPr>
            <a:r>
              <a:rPr lang="it"/>
              <a:t>Cancello n.1 entrata ed uscita delle classi 1A 1B 1D 2A</a:t>
            </a:r>
            <a:endParaRPr/>
          </a:p>
          <a:p>
            <a:pPr marL="0" lvl="0" indent="0" algn="l" rtl="0">
              <a:spcBef>
                <a:spcPts val="0"/>
              </a:spcBef>
              <a:spcAft>
                <a:spcPts val="0"/>
              </a:spcAft>
              <a:buNone/>
            </a:pPr>
            <a:endParaRPr/>
          </a:p>
        </p:txBody>
      </p:sp>
      <p:sp>
        <p:nvSpPr>
          <p:cNvPr id="62" name="Google Shape;62;p14"/>
          <p:cNvSpPr txBox="1">
            <a:spLocks noGrp="1"/>
          </p:cNvSpPr>
          <p:nvPr>
            <p:ph type="body" idx="1"/>
          </p:nvPr>
        </p:nvSpPr>
        <p:spPr>
          <a:xfrm>
            <a:off x="352525" y="7667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a:t> </a:t>
            </a:r>
            <a:endParaRPr/>
          </a:p>
        </p:txBody>
      </p:sp>
      <p:pic>
        <p:nvPicPr>
          <p:cNvPr id="63" name="Google Shape;63;p14"/>
          <p:cNvPicPr preferRelativeResize="0"/>
          <p:nvPr/>
        </p:nvPicPr>
        <p:blipFill>
          <a:blip r:embed="rId3">
            <a:alphaModFix/>
          </a:blip>
          <a:stretch>
            <a:fillRect/>
          </a:stretch>
        </p:blipFill>
        <p:spPr>
          <a:xfrm>
            <a:off x="653150" y="1816551"/>
            <a:ext cx="7837701" cy="33269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Cancello n.2 entrata ed uscita 2B 2D 3A 3B 3D</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777375" y="928700"/>
            <a:ext cx="7589248" cy="4214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Cancello n.3 entrata ed uscita delle classi 4A 4B 5A 5B</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7" name="Google Shape;77;p16"/>
          <p:cNvPicPr preferRelativeResize="0"/>
          <p:nvPr/>
        </p:nvPicPr>
        <p:blipFill>
          <a:blip r:embed="rId3">
            <a:alphaModFix/>
          </a:blip>
          <a:stretch>
            <a:fillRect/>
          </a:stretch>
        </p:blipFill>
        <p:spPr>
          <a:xfrm>
            <a:off x="0" y="1017725"/>
            <a:ext cx="9144003" cy="3840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solidFill>
                  <a:srgbClr val="FF0000"/>
                </a:solidFill>
              </a:rPr>
              <a:t>Orari di apertura e chiusura. Mattino:</a:t>
            </a:r>
            <a:endParaRPr>
              <a:solidFill>
                <a:srgbClr val="FF0000"/>
              </a:solidFill>
            </a:endParaRPr>
          </a:p>
          <a:p>
            <a:pPr marL="0" lvl="0" indent="0" algn="l" rtl="0">
              <a:spcBef>
                <a:spcPts val="0"/>
              </a:spcBef>
              <a:spcAft>
                <a:spcPts val="0"/>
              </a:spcAft>
              <a:buNone/>
            </a:pPr>
            <a:r>
              <a:rPr lang="it">
                <a:solidFill>
                  <a:srgbClr val="000000"/>
                </a:solidFill>
              </a:rPr>
              <a:t> I cancelli verranno aperti alle ore 8.10. I docenti si posizioneranno, alle 8.15, nel punto di ritrovo da noi stabilito per accogliere gli alunni.</a:t>
            </a:r>
            <a:endParaRPr>
              <a:solidFill>
                <a:srgbClr val="000000"/>
              </a:solidFill>
            </a:endParaRPr>
          </a:p>
          <a:p>
            <a:pPr marL="0" lvl="0" indent="0" algn="l" rtl="0">
              <a:spcBef>
                <a:spcPts val="0"/>
              </a:spcBef>
              <a:spcAft>
                <a:spcPts val="0"/>
              </a:spcAft>
              <a:buNone/>
            </a:pPr>
            <a:r>
              <a:rPr lang="it">
                <a:solidFill>
                  <a:srgbClr val="000000"/>
                </a:solidFill>
              </a:rPr>
              <a:t>Troverete i cartelli delle rispettive classi posizionati all’interno del cortile che indicano il punto di ritrovo per gli alunni. Alle 8.20 in punto i docenti rientreranno nelle proprie classi e i cancelli n.1 e n. 3 verranno chiusi. Resterà aperto il cancello n. 2 fino alle 8.30. Per chi dovesse arrivare dopo le 8.20 è pregato di entrare dal cancello n.2. Vi preghiamo di essere puntuali e rispettare l’orario di entrata ed uscita. </a:t>
            </a:r>
            <a:endParaRPr>
              <a:solidFill>
                <a:srgbClr val="FF0000"/>
              </a:solidFill>
            </a:endParaRPr>
          </a:p>
        </p:txBody>
      </p:sp>
      <p:sp>
        <p:nvSpPr>
          <p:cNvPr id="83" name="Google Shape;83;p17"/>
          <p:cNvSpPr txBox="1">
            <a:spLocks noGrp="1"/>
          </p:cNvSpPr>
          <p:nvPr>
            <p:ph type="body" idx="1"/>
          </p:nvPr>
        </p:nvSpPr>
        <p:spPr>
          <a:xfrm>
            <a:off x="83100" y="205475"/>
            <a:ext cx="8796900" cy="3353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it">
                <a:solidFill>
                  <a:srgbClr val="FF0000"/>
                </a:solidFill>
              </a:rPr>
              <a:t>Pomeriggio:</a:t>
            </a:r>
            <a:endParaRPr>
              <a:solidFill>
                <a:srgbClr val="FF0000"/>
              </a:solidFill>
            </a:endParaRPr>
          </a:p>
          <a:p>
            <a:pPr marL="0" lvl="0" indent="0" algn="l" rtl="0">
              <a:spcBef>
                <a:spcPts val="0"/>
              </a:spcBef>
              <a:spcAft>
                <a:spcPts val="0"/>
              </a:spcAft>
              <a:buClr>
                <a:schemeClr val="dk1"/>
              </a:buClr>
              <a:buSzPct val="39285"/>
              <a:buFont typeface="Arial"/>
              <a:buNone/>
            </a:pPr>
            <a:r>
              <a:rPr lang="it"/>
              <a:t>I cancelli verranno aperti alle 16.15 e alle 16.20 gli alunni verranno consegnati alle famiglie.</a:t>
            </a:r>
            <a:endParaRPr/>
          </a:p>
          <a:p>
            <a:pPr marL="0" lvl="0" indent="0" algn="l" rtl="0">
              <a:spcBef>
                <a:spcPts val="0"/>
              </a:spcBef>
              <a:spcAft>
                <a:spcPts val="0"/>
              </a:spcAft>
              <a:buClr>
                <a:schemeClr val="dk1"/>
              </a:buClr>
              <a:buSzPct val="39285"/>
              <a:buFont typeface="Arial"/>
              <a:buNone/>
            </a:pPr>
            <a:r>
              <a:rPr lang="it"/>
              <a:t>Per tutte le famiglie che dovranno ritirare il proprio figlio alle 12.20 per la pausa pranzo, dovranno utilizzare(solo in questa occasione) sempre il cancello n.2</a:t>
            </a:r>
            <a:endParaRPr/>
          </a:p>
          <a:p>
            <a:pPr marL="0" lvl="0" indent="0" algn="l" rtl="0">
              <a:spcBef>
                <a:spcPts val="0"/>
              </a:spcBef>
              <a:spcAft>
                <a:spcPts val="0"/>
              </a:spcAft>
              <a:buClr>
                <a:schemeClr val="dk1"/>
              </a:buClr>
              <a:buSzPct val="39285"/>
              <a:buFont typeface="Arial"/>
              <a:buNone/>
            </a:pPr>
            <a:r>
              <a:rPr lang="it">
                <a:solidFill>
                  <a:srgbClr val="FF0000"/>
                </a:solidFill>
              </a:rPr>
              <a:t>Importante:</a:t>
            </a:r>
            <a:endParaRPr>
              <a:solidFill>
                <a:srgbClr val="FF0000"/>
              </a:solidFill>
            </a:endParaRPr>
          </a:p>
          <a:p>
            <a:pPr marL="0" lvl="0" indent="0" algn="l" rtl="0">
              <a:spcBef>
                <a:spcPts val="0"/>
              </a:spcBef>
              <a:spcAft>
                <a:spcPts val="0"/>
              </a:spcAft>
              <a:buClr>
                <a:schemeClr val="dk1"/>
              </a:buClr>
              <a:buSzPct val="39285"/>
              <a:buFont typeface="Arial"/>
              <a:buNone/>
            </a:pPr>
            <a:r>
              <a:rPr lang="it"/>
              <a:t>Utilizzare per la consegna e il ritiro sempre il cancello che è stato designato.</a:t>
            </a:r>
            <a:endParaRPr/>
          </a:p>
          <a:p>
            <a:pPr marL="0" lvl="0" indent="0" algn="l" rtl="0">
              <a:spcBef>
                <a:spcPts val="0"/>
              </a:spcBef>
              <a:spcAft>
                <a:spcPts val="0"/>
              </a:spcAft>
              <a:buClr>
                <a:schemeClr val="dk1"/>
              </a:buClr>
              <a:buSzPct val="39285"/>
              <a:buFont typeface="Arial"/>
              <a:buNone/>
            </a:pPr>
            <a:r>
              <a:rPr lang="it"/>
              <a:t>Ai genitori è consentito entrare nell’area cortiliva, tenendosi a debita distanza dalle entrate e vi invitiamo a collaborare per evitare che si creino disagi.</a:t>
            </a:r>
            <a:endParaRPr/>
          </a:p>
          <a:p>
            <a:pPr marL="0" lvl="0" indent="0" algn="l" rtl="0">
              <a:spcBef>
                <a:spcPts val="0"/>
              </a:spcBef>
              <a:spcAft>
                <a:spcPts val="0"/>
              </a:spcAft>
              <a:buNone/>
            </a:pPr>
            <a:endParaRPr/>
          </a:p>
        </p:txBody>
      </p:sp>
      <p:sp>
        <p:nvSpPr>
          <p:cNvPr id="89" name="Google Shape;8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solidFill>
                  <a:srgbClr val="FF0000"/>
                </a:solidFill>
              </a:rPr>
              <a:t>Pre e post scuola</a:t>
            </a:r>
            <a:endParaRPr>
              <a:solidFill>
                <a:srgbClr val="FF0000"/>
              </a:solidFill>
            </a:endParaRPr>
          </a:p>
          <a:p>
            <a:pPr marL="0" lvl="0" indent="0" algn="l" rtl="0">
              <a:spcBef>
                <a:spcPts val="0"/>
              </a:spcBef>
              <a:spcAft>
                <a:spcPts val="0"/>
              </a:spcAft>
              <a:buNone/>
            </a:pPr>
            <a:r>
              <a:rPr lang="it">
                <a:solidFill>
                  <a:srgbClr val="000000"/>
                </a:solidFill>
              </a:rPr>
              <a:t>Non è stata modificata l’organizzazione del pre e del post scuola : il pre si svolgerà presso la palestra Cento Passi e il post all’interno del plesso.</a:t>
            </a:r>
            <a:r>
              <a:rPr lang="it" baseline="-25000">
                <a:solidFill>
                  <a:srgbClr val="000000"/>
                </a:solidFill>
              </a:rPr>
              <a:t> </a:t>
            </a:r>
            <a:endParaRPr baseline="-25000">
              <a:solidFill>
                <a:srgbClr val="000000"/>
              </a:solidFill>
            </a:endParaRPr>
          </a:p>
        </p:txBody>
      </p:sp>
      <p:sp>
        <p:nvSpPr>
          <p:cNvPr id="95" name="Google Shape;95;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it" sz="3000"/>
              <a:t>Grazie per l’attenzione e la collaborazione</a:t>
            </a:r>
            <a:endParaRPr sz="3000"/>
          </a:p>
          <a:p>
            <a:pPr marL="457200" lvl="0" indent="0" algn="l" rtl="0">
              <a:spcBef>
                <a:spcPts val="0"/>
              </a:spcBef>
              <a:spcAft>
                <a:spcPts val="0"/>
              </a:spcAft>
              <a:buNone/>
            </a:pPr>
            <a:r>
              <a:rPr lang="it" sz="3000"/>
              <a:t>I docenti e tutto il personale del plesso tempo pieno</a:t>
            </a:r>
            <a:endParaRPr sz="3000"/>
          </a:p>
        </p:txBody>
      </p:sp>
      <p:sp>
        <p:nvSpPr>
          <p:cNvPr id="101" name="Google Shape;101;p20"/>
          <p:cNvSpPr txBox="1">
            <a:spLocks noGrp="1"/>
          </p:cNvSpPr>
          <p:nvPr>
            <p:ph type="body" idx="1"/>
          </p:nvPr>
        </p:nvSpPr>
        <p:spPr>
          <a:xfrm>
            <a:off x="816425" y="445025"/>
            <a:ext cx="7613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321</Words>
  <Application>Microsoft Office PowerPoint</Application>
  <PresentationFormat>Presentazione su schermo (16:9)</PresentationFormat>
  <Paragraphs>22</Paragraphs>
  <Slides>8</Slides>
  <Notes>8</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8</vt:i4>
      </vt:variant>
    </vt:vector>
  </HeadingPairs>
  <TitlesOfParts>
    <vt:vector size="10" baseType="lpstr">
      <vt:lpstr>Arial</vt:lpstr>
      <vt:lpstr>Simple Light</vt:lpstr>
      <vt:lpstr>Plesso tp  G.Garibaldi via Caduti di Nassiryia 200</vt:lpstr>
      <vt:lpstr>Entrata ed uscita delle classi: Saranno utilizzati tre cancelli  Cancello n.1 entrata ed uscita delle classi 1A 1B 1D 2A </vt:lpstr>
      <vt:lpstr>Cancello n.2 entrata ed uscita 2B 2D 3A 3B 3D</vt:lpstr>
      <vt:lpstr>Cancello n.3 entrata ed uscita delle classi 4A 4B 5A 5B</vt:lpstr>
      <vt:lpstr>Orari di apertura e chiusura. Mattino:  I cancelli verranno aperti alle ore 8.10. I docenti si posizioneranno, alle 8.15, nel punto di ritrovo da noi stabilito per accogliere gli alunni. Troverete i cartelli delle rispettive classi posizionati all’interno del cortile che indicano il punto di ritrovo per gli alunni. Alle 8.20 in punto i docenti rientreranno nelle proprie classi e i cancelli n.1 e n. 3 verranno chiusi. Resterà aperto il cancello n. 2 fino alle 8.30. Per chi dovesse arrivare dopo le 8.20 è pregato di entrare dal cancello n.2. Vi preghiamo di essere puntuali e rispettare l’orario di entrata ed uscita. </vt:lpstr>
      <vt:lpstr>Pomeriggio: I cancelli verranno aperti alle 16.15 e alle 16.20 gli alunni verranno consegnati alle famiglie. Per tutte le famiglie che dovranno ritirare il proprio figlio alle 12.20 per la pausa pranzo, dovranno utilizzare(solo in questa occasione) sempre il cancello n.2 Importante: Utilizzare per la consegna e il ritiro sempre il cancello che è stato designato. Ai genitori è consentito entrare nell’area cortiliva, tenendosi a debita distanza dalle entrate e vi invitiamo a collaborare per evitare che si creino disagi. </vt:lpstr>
      <vt:lpstr>Pre e post scuola Non è stata modificata l’organizzazione del pre e del post scuola : il pre si svolgerà presso la palestra Cento Passi e il post all’interno del plesso. </vt:lpstr>
      <vt:lpstr>Grazie per l’attenzione e la collaborazione I docenti e tutto il personale del plesso tempo pieno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Plesso tp  G.Garibaldi via Caduti di Nassiryia 200</dc:title>
  <dc:creator>Marco</dc:creator>
  <cp:lastModifiedBy>Stella Zanichelli</cp:lastModifiedBy>
  <cp:revision>1</cp:revision>
  <dcterms:modified xsi:type="dcterms:W3CDTF">2022-01-04T16:04:29Z</dcterms:modified>
</cp:coreProperties>
</file>